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3FFFF-0FC7-4A66-9B04-A2DE09B2A0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27432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Мастер-класс: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 «Использование технологии  «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МАДбординг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» в практике работы с дошкольниками»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D6ED13-4D4C-4C1C-84B4-F7F02DA8A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8286" y="3956279"/>
            <a:ext cx="3633293" cy="1086237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Рынцева А.Ю.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1 квалификационной категории.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135 г. Мурманска.</a:t>
            </a:r>
          </a:p>
        </p:txBody>
      </p:sp>
    </p:spTree>
    <p:extLst>
      <p:ext uri="{BB962C8B-B14F-4D97-AF65-F5344CB8AC3E}">
        <p14:creationId xmlns:p14="http://schemas.microsoft.com/office/powerpoint/2010/main" val="11370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6B0FE-51E6-45C4-8290-3A657D9E4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69471"/>
          </a:xfrm>
        </p:spPr>
        <p:txBody>
          <a:bodyPr/>
          <a:lstStyle/>
          <a:p>
            <a:pPr algn="ctr"/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Актуальность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F10BA3-1FFE-4B0D-825F-8374B127A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02229"/>
            <a:ext cx="9601200" cy="496388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Пункт 3.3.4. ФГОС ДО, утвержденного приказом Министерства образования и науки Российской Федерации от 17 октября 2013 г. N 1155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3.3.4. Развивающая предметно-пространственная среда должна быть содержательно-насыщенной, трансформируемой, полифункциональной, вариативной, доступной и безопасной.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Насыщенность среды должна соответствовать возрастным возможностям детей и содержанию Программы.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пространство должно быть оснащено средствами обучения и воспитания (в том числе техническими), соответствующими материалами, в том числе расходным игровым, спортивным, оздоровительным оборудованием, инвентарем (в соответствии со спецификой Программы).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46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B4C01C-A5E8-49C8-9236-200B2A152C8D}"/>
              </a:ext>
            </a:extLst>
          </p:cNvPr>
          <p:cNvSpPr txBox="1"/>
          <p:nvPr/>
        </p:nvSpPr>
        <p:spPr>
          <a:xfrm>
            <a:off x="669471" y="0"/>
            <a:ext cx="11522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itchFamily="18" charset="0"/>
              </a:rPr>
              <a:t>Цели применения </a:t>
            </a:r>
            <a:r>
              <a:rPr lang="ru-RU" sz="3200" b="1" dirty="0">
                <a:solidFill>
                  <a:srgbClr val="475A8D">
                    <a:lumMod val="75000"/>
                  </a:srgbClr>
                </a:solidFill>
                <a:latin typeface="Times New Roman" panose="02020603050405020304" pitchFamily="18" charset="0"/>
                <a:cs typeface="Times New Roman" pitchFamily="18" charset="0"/>
              </a:rPr>
              <a:t>МАД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itchFamily="18" charset="0"/>
              </a:rPr>
              <a:t>бордов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itchFamily="18" charset="0"/>
              </a:rPr>
              <a:t>  в образовательной  деятельности: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0D0C6-060A-4FDD-AF20-35E4CC9BB867}"/>
              </a:ext>
            </a:extLst>
          </p:cNvPr>
          <p:cNvSpPr txBox="1"/>
          <p:nvPr/>
        </p:nvSpPr>
        <p:spPr>
          <a:xfrm>
            <a:off x="1057275" y="2016743"/>
            <a:ext cx="6098720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Обобщение материала.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Актуализации имеющихся знаний по выбранной теме.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недостающих знаний.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новой информации.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Закрепление полученных знаний.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Систематизация информации по теме.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Планирование проектной деятельности.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проекта.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Поэтапное накопление информации.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578449-CC5E-4E5B-B5EA-470F59FF9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724" y="2204357"/>
            <a:ext cx="4013790" cy="39025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519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5E7150-402D-4A1D-B85B-6DF7DEB51794}"/>
              </a:ext>
            </a:extLst>
          </p:cNvPr>
          <p:cNvSpPr txBox="1"/>
          <p:nvPr/>
        </p:nvSpPr>
        <p:spPr>
          <a:xfrm>
            <a:off x="1551214" y="0"/>
            <a:ext cx="9372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Алгоритм создания </a:t>
            </a:r>
            <a:r>
              <a:rPr lang="ru-RU" sz="4400" b="1" dirty="0">
                <a:solidFill>
                  <a:srgbClr val="475A8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МАД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борда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E45BD-7C58-4153-936F-2935A903E870}"/>
              </a:ext>
            </a:extLst>
          </p:cNvPr>
          <p:cNvSpPr txBox="1"/>
          <p:nvPr/>
        </p:nvSpPr>
        <p:spPr>
          <a:xfrm>
            <a:off x="815070" y="967319"/>
            <a:ext cx="11376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темы, главной мысли, идеи.</a:t>
            </a: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Активный диалог. Обсуждение всех ассоциаций, идей, мнений, связанных с темой.</a:t>
            </a: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Обсуждение цветовой палитры, ассоциирующейся с выбранной темой.</a:t>
            </a: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Подбор или создание главных изображений (отражающих большинство ассоциаций), иллюстраций, фотографий и второстепенных (дополняющих главные изображения)</a:t>
            </a: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Подбор фраз, цитат, раскрывающих идею в соответствии с целью создания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МАД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борда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фактур, для создания тактильного эффекта.</a:t>
            </a: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МАД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борда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C6D29A54-AE4D-4D78-876E-5F868051BD61}"/>
              </a:ext>
            </a:extLst>
          </p:cNvPr>
          <p:cNvSpPr/>
          <p:nvPr/>
        </p:nvSpPr>
        <p:spPr>
          <a:xfrm>
            <a:off x="947057" y="1371599"/>
            <a:ext cx="604157" cy="522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342ECB09-EBDE-43D5-B8F7-CE33EE06B7C6}"/>
              </a:ext>
            </a:extLst>
          </p:cNvPr>
          <p:cNvSpPr/>
          <p:nvPr/>
        </p:nvSpPr>
        <p:spPr>
          <a:xfrm>
            <a:off x="1681842" y="2233081"/>
            <a:ext cx="604157" cy="522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F69406A0-5A9C-4A1D-8704-014E36454432}"/>
              </a:ext>
            </a:extLst>
          </p:cNvPr>
          <p:cNvSpPr/>
          <p:nvPr/>
        </p:nvSpPr>
        <p:spPr>
          <a:xfrm>
            <a:off x="2258785" y="2986161"/>
            <a:ext cx="604157" cy="522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91F806DA-FCD7-4740-93EC-88AF4EEDFAAE}"/>
              </a:ext>
            </a:extLst>
          </p:cNvPr>
          <p:cNvSpPr/>
          <p:nvPr/>
        </p:nvSpPr>
        <p:spPr>
          <a:xfrm>
            <a:off x="3467099" y="4920473"/>
            <a:ext cx="604157" cy="522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280A3880-5276-455A-B98E-E67B4813889F}"/>
              </a:ext>
            </a:extLst>
          </p:cNvPr>
          <p:cNvSpPr/>
          <p:nvPr/>
        </p:nvSpPr>
        <p:spPr>
          <a:xfrm>
            <a:off x="2862942" y="4046534"/>
            <a:ext cx="604157" cy="522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32D903A8-9E5A-42B7-B1A8-5E3D51BE270E}"/>
              </a:ext>
            </a:extLst>
          </p:cNvPr>
          <p:cNvSpPr/>
          <p:nvPr/>
        </p:nvSpPr>
        <p:spPr>
          <a:xfrm>
            <a:off x="4071256" y="5774149"/>
            <a:ext cx="604157" cy="522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370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D4BAF8-31C2-4A06-9CB2-4DCF4BEA0A27}"/>
              </a:ext>
            </a:extLst>
          </p:cNvPr>
          <p:cNvSpPr txBox="1"/>
          <p:nvPr/>
        </p:nvSpPr>
        <p:spPr>
          <a:xfrm>
            <a:off x="1926771" y="-130629"/>
            <a:ext cx="927871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Создание </a:t>
            </a:r>
            <a:r>
              <a:rPr lang="ru-RU" sz="4400" b="1" dirty="0">
                <a:solidFill>
                  <a:srgbClr val="475A8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МАД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бордов помогает решению следующих задач:</a:t>
            </a:r>
            <a:b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3D7478-4652-4A49-91BB-5CBE4463B1CB}"/>
              </a:ext>
            </a:extLst>
          </p:cNvPr>
          <p:cNvSpPr txBox="1"/>
          <p:nvPr/>
        </p:nvSpPr>
        <p:spPr>
          <a:xfrm>
            <a:off x="986518" y="1841242"/>
            <a:ext cx="893581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Обобщение материала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Актуализации имеющихся знаний по выбранной теме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Выявление недостающих знаний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Изучение новой информации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Закрепление полученных знаний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Систематизация информации по теме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Планирование проектной деятельности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Презентация проекта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Поэтапное накопление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820477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988781-6DE4-4408-9CE8-C890EBA2C005}"/>
              </a:ext>
            </a:extLst>
          </p:cNvPr>
          <p:cNvSpPr txBox="1"/>
          <p:nvPr/>
        </p:nvSpPr>
        <p:spPr>
          <a:xfrm>
            <a:off x="979714" y="0"/>
            <a:ext cx="900112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Какими могут быть </a:t>
            </a:r>
            <a:r>
              <a:rPr lang="ru-RU" sz="4400" b="1" dirty="0">
                <a:solidFill>
                  <a:srgbClr val="475A8D">
                    <a:lumMod val="75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МАД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борды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b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Рисунок 3" descr="C:\Users\user\Desktop\1673874032216 (1).jpg">
            <a:extLst>
              <a:ext uri="{FF2B5EF4-FFF2-40B4-BE49-F238E27FC236}">
                <a16:creationId xmlns:a16="http://schemas.microsoft.com/office/drawing/2014/main" id="{1F8C0EE5-A7DA-44DC-AF48-3DCCD89067D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013" y="3886200"/>
            <a:ext cx="5132616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Содержимое 4" descr="C:\Users\user\Desktop\1673767109572.jpg">
            <a:extLst>
              <a:ext uri="{FF2B5EF4-FFF2-40B4-BE49-F238E27FC236}">
                <a16:creationId xmlns:a16="http://schemas.microsoft.com/office/drawing/2014/main" id="{6CE051CE-29CF-4222-A72D-365C9D64404A}"/>
              </a:ext>
            </a:extLst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958695" y="2784022"/>
            <a:ext cx="2960914" cy="5187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user\Desktop\1673767109587.jpg">
            <a:extLst>
              <a:ext uri="{FF2B5EF4-FFF2-40B4-BE49-F238E27FC236}">
                <a16:creationId xmlns:a16="http://schemas.microsoft.com/office/drawing/2014/main" id="{5EDE2FDD-C183-4A82-8DC0-F0C9EC08205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013" y="1306286"/>
            <a:ext cx="5132616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C:\Users\user\Desktop\1673874032225.jpg">
            <a:extLst>
              <a:ext uri="{FF2B5EF4-FFF2-40B4-BE49-F238E27FC236}">
                <a16:creationId xmlns:a16="http://schemas.microsoft.com/office/drawing/2014/main" id="{976F8E61-9CD6-45A5-A2CA-948AA933F92D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0056" y="1306287"/>
            <a:ext cx="5132616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5021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45E847-5F29-4617-A27D-51B90FF5330E}"/>
              </a:ext>
            </a:extLst>
          </p:cNvPr>
          <p:cNvSpPr txBox="1"/>
          <p:nvPr/>
        </p:nvSpPr>
        <p:spPr>
          <a:xfrm>
            <a:off x="1845129" y="0"/>
            <a:ext cx="71723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Преимущества использования </a:t>
            </a:r>
            <a:r>
              <a:rPr lang="ru-RU" sz="3600" b="1" dirty="0">
                <a:solidFill>
                  <a:srgbClr val="475A8D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МАД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бордов: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75A8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D3558E-3D94-4DC1-9758-DC7559586051}"/>
              </a:ext>
            </a:extLst>
          </p:cNvPr>
          <p:cNvSpPr txBox="1"/>
          <p:nvPr/>
        </p:nvSpPr>
        <p:spPr>
          <a:xfrm>
            <a:off x="1171574" y="1241201"/>
            <a:ext cx="104380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Наглядность;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Легкость составления;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Привлекательность составления для детей;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Альтернатива выбора поверхности для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МАДборда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Малые временные затраты на заполнение;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ассоциаций различных видов;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Концентрация внимания на главных элементах темы;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коммуникативных навыков;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творческих способностей;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Краткость представления большого количества информации;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Быстрая запоминаемость информации в графическом виде;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логического и образного мышления, памяти, воображения;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Прослеживание логических взаимосвязей всех конечных направлений;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Возможность пересмотра, изменения,  дополнения через некоторое время и при получении новых знаний.</a:t>
            </a:r>
          </a:p>
        </p:txBody>
      </p:sp>
    </p:spTree>
    <p:extLst>
      <p:ext uri="{BB962C8B-B14F-4D97-AF65-F5344CB8AC3E}">
        <p14:creationId xmlns:p14="http://schemas.microsoft.com/office/powerpoint/2010/main" val="2740454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45097A-CC09-4027-9F20-94FA3B254AD7}"/>
              </a:ext>
            </a:extLst>
          </p:cNvPr>
          <p:cNvSpPr txBox="1"/>
          <p:nvPr/>
        </p:nvSpPr>
        <p:spPr>
          <a:xfrm>
            <a:off x="1462767" y="130629"/>
            <a:ext cx="82527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Результат использования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МАД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бордов: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C1FE8-EBC7-49DA-B321-392099BEAB40}"/>
              </a:ext>
            </a:extLst>
          </p:cNvPr>
          <p:cNvSpPr txBox="1"/>
          <p:nvPr/>
        </p:nvSpPr>
        <p:spPr>
          <a:xfrm>
            <a:off x="1696813" y="1053959"/>
            <a:ext cx="9032420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создания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МАД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бордов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наблюдалась </a:t>
            </a:r>
            <a:r>
              <a:rPr lang="ru-RU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включенность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 в активную самостоятельную деятельность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обеспечивалось разнообразием предметного содержания, доступностью материалов, простотой и удобством их размещения. 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Имело место </a:t>
            </a:r>
            <a:r>
              <a:rPr lang="ru-RU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выраженная продуктивность самостоятельной деятельности детей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много рисунков, историй, рассказов, экспериментов и других продуктов созданных детьми. </a:t>
            </a:r>
          </a:p>
          <a:p>
            <a:pPr marL="342900" indent="-342900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Наблюдался </a:t>
            </a:r>
            <a:r>
              <a:rPr lang="ru-RU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положительный эмоциональный настрой детей,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их жизнерадостность, открытость, желание и интерес к созданию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МАД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бордов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различные темы.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6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0C214F-EF9D-446A-BE9E-40E081B8FCD9}"/>
              </a:ext>
            </a:extLst>
          </p:cNvPr>
          <p:cNvSpPr txBox="1"/>
          <p:nvPr/>
        </p:nvSpPr>
        <p:spPr>
          <a:xfrm>
            <a:off x="2139043" y="1720840"/>
            <a:ext cx="92746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7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86346153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43</TotalTime>
  <Words>466</Words>
  <Application>Microsoft Office PowerPoint</Application>
  <PresentationFormat>Широкоэкранный</PresentationFormat>
  <Paragraphs>64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Corbel</vt:lpstr>
      <vt:lpstr>Franklin Gothic Book</vt:lpstr>
      <vt:lpstr>Times New Roman</vt:lpstr>
      <vt:lpstr>Wingdings</vt:lpstr>
      <vt:lpstr>Wingdings 2</vt:lpstr>
      <vt:lpstr>Уголки</vt:lpstr>
      <vt:lpstr>Мастер-класс:  «Использование технологии  «МАДбординг» в практике работы с дошкольниками» </vt:lpstr>
      <vt:lpstr>Актуальность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Мастер-класс:  «Использование технологии  «МАДбординг» в практике работы с дошкольниками» </dc:title>
  <dc:creator>вава</dc:creator>
  <cp:lastModifiedBy>вава</cp:lastModifiedBy>
  <cp:revision>1</cp:revision>
  <dcterms:created xsi:type="dcterms:W3CDTF">2024-01-31T17:54:18Z</dcterms:created>
  <dcterms:modified xsi:type="dcterms:W3CDTF">2024-01-31T18:37:42Z</dcterms:modified>
</cp:coreProperties>
</file>